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3" r:id="rId5"/>
    <p:sldId id="260" r:id="rId6"/>
    <p:sldId id="262" r:id="rId7"/>
    <p:sldId id="261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22AB227-B3B8-4682-7FF6-E758C26B1B0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5BE42E-2EAA-C2C0-2473-06A9A76C0A7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0E3BD30D-5717-41E0-8BA8-1DD6B7F12CA7}" type="datetime1">
              <a:rPr lang="fr-FR"/>
              <a:pPr lvl="0"/>
              <a:t>31/05/2025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30735DD-79F3-399C-4AB1-F4E0E7FA0C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86530C0E-8702-2265-9429-DF3E98D6B1C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3C5349-2F1F-4305-B4AC-8A2CDC6E493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D96E3AD-7AE6-6048-01BA-A2A6B85743A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45602DB4-2491-4031-8C8E-62006FA827C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32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Aptos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Aptos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Aptos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Aptos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Apto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B5DA458-8AF8-69C5-27B5-9DBDE9258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948EDA4-766F-6602-91CD-AA6EBE1DDD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A108F2-EFB0-8D5C-88D5-3C5BBF1A13B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BEEEC99-0B17-4822-84D2-010FFE18348B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0-HD-BTM.png">
            <a:extLst>
              <a:ext uri="{FF2B5EF4-FFF2-40B4-BE49-F238E27FC236}">
                <a16:creationId xmlns:a16="http://schemas.microsoft.com/office/drawing/2014/main" id="{38B33312-6227-6C3F-3D87-37EE6ADB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AE907D-72BC-51F8-E7E1-885A777D428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71600" y="1803407"/>
            <a:ext cx="9448796" cy="1825096"/>
          </a:xfrm>
        </p:spPr>
        <p:txBody>
          <a:bodyPr anchor="b"/>
          <a:lstStyle>
            <a:lvl1pPr algn="l">
              <a:defRPr sz="60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4986170-4410-F30C-1451-D05B30C8E9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1600" y="3632197"/>
            <a:ext cx="9448796" cy="685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EB3B4D5-714E-AAB3-4094-D34F241413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909560" y="4314331"/>
            <a:ext cx="2910836" cy="374638"/>
          </a:xfrm>
        </p:spPr>
        <p:txBody>
          <a:bodyPr/>
          <a:lstStyle>
            <a:lvl1pPr>
              <a:defRPr/>
            </a:lvl1pPr>
          </a:lstStyle>
          <a:p>
            <a:pPr lvl="0"/>
            <a:fld id="{C4ECDCE6-2383-4A41-AFCD-CA404D2D51DE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791335-875E-09ED-33D9-5DF547F0BF5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371600" y="4323840"/>
            <a:ext cx="6400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444959-9409-4BEF-1BAE-31C82D40B2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077196" y="1430862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22C402B-AAB8-45D5-A64A-8C6F7BF6091E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31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1791-D66D-FB2E-531F-2DA810A569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72" y="4697364"/>
            <a:ext cx="10822033" cy="819357"/>
          </a:xfrm>
        </p:spPr>
        <p:txBody>
          <a:bodyPr anchor="b"/>
          <a:lstStyle>
            <a:lvl1pPr algn="l"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98206-6F9C-1CC1-B9B7-17947503BB7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81730" y="941438"/>
            <a:ext cx="10821841" cy="3478158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5FBBB-E571-919A-3688-A2DF7B26E6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5516712"/>
            <a:ext cx="10820396" cy="701966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FBB7B-1F77-3F27-E239-E791CFFEDFF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7D37DA-3AFD-41FF-B615-64E312E96B63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155B8-96CD-680F-F417-3E855B2902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7583F-798B-030C-5AE5-9CB4D407CA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01869F-FF4E-4535-990A-7F9C47BAC767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6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0-HD-BTM.png">
            <a:extLst>
              <a:ext uri="{FF2B5EF4-FFF2-40B4-BE49-F238E27FC236}">
                <a16:creationId xmlns:a16="http://schemas.microsoft.com/office/drawing/2014/main" id="{5F8CF82E-EAF4-7165-172D-40D7C267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710479B-E30B-B285-320E-98622B9DA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53529"/>
            <a:ext cx="10820396" cy="2802471"/>
          </a:xfrm>
        </p:spPr>
        <p:txBody>
          <a:bodyPr/>
          <a:lstStyle>
            <a:lvl1pPr algn="l"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07E08-A31B-CBC2-2404-FE34664EF6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24466" y="3649132"/>
            <a:ext cx="10130518" cy="999064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4E3B8-0D4E-28D0-3323-21E4B3DEFA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814453" y="381003"/>
            <a:ext cx="291083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BD78C55-2AD6-45FF-987C-162E7F5C4451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4604F-9AC9-FACB-5DCC-4A9B471394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" y="379942"/>
            <a:ext cx="6991493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25C5F-1CD8-01D3-9C48-1FCB1509D0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862450" y="381003"/>
            <a:ext cx="64374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537A374-F5C0-44D4-8B28-CA6F9844337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70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C0-HD-BTM.png">
            <a:extLst>
              <a:ext uri="{FF2B5EF4-FFF2-40B4-BE49-F238E27FC236}">
                <a16:creationId xmlns:a16="http://schemas.microsoft.com/office/drawing/2014/main" id="{25B5BE38-305B-A7B6-36B0-DFA3D914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2B4CB60-F17C-4AF5-C757-446220121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466" y="753529"/>
            <a:ext cx="10151531" cy="2604494"/>
          </a:xfrm>
        </p:spPr>
        <p:txBody>
          <a:bodyPr/>
          <a:lstStyle>
            <a:lvl1pPr algn="l"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03020-A912-0FAA-5A0C-3C0C0503D3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03861" y="3365558"/>
            <a:ext cx="9592732" cy="444444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AA0000-39D4-086F-E878-56F9854BCB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24466" y="3959864"/>
            <a:ext cx="10151531" cy="679874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71BA2B60-4A25-D16C-E41E-83C571F14DF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814453" y="381003"/>
            <a:ext cx="291083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ACF47D7-305B-4785-A2B7-A25CB26754DB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A6BF537-4BC3-2470-A689-A7524073852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" y="379942"/>
            <a:ext cx="6991493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D8819D4-7F1A-FC0A-CE2D-C7A2A1F7F8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862450" y="381003"/>
            <a:ext cx="64374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1C1608D-70A0-428E-B757-01C62F76174B}" type="slidenum">
              <a:t>‹N°›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9F62A-BCDE-DA58-16E1-31928A7898D5}"/>
              </a:ext>
            </a:extLst>
          </p:cNvPr>
          <p:cNvSpPr txBox="1"/>
          <p:nvPr/>
        </p:nvSpPr>
        <p:spPr>
          <a:xfrm>
            <a:off x="476246" y="933446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entury Gothic"/>
              </a:rPr>
              <a:t>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C6EDD-E16C-7B43-E613-F8CE459C2CCF}"/>
              </a:ext>
            </a:extLst>
          </p:cNvPr>
          <p:cNvSpPr txBox="1"/>
          <p:nvPr/>
        </p:nvSpPr>
        <p:spPr>
          <a:xfrm>
            <a:off x="10984230" y="2701293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entury Gothic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3664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0-HD-BTM.png">
            <a:extLst>
              <a:ext uri="{FF2B5EF4-FFF2-40B4-BE49-F238E27FC236}">
                <a16:creationId xmlns:a16="http://schemas.microsoft.com/office/drawing/2014/main" id="{DD619F35-4D0E-078E-784A-C1D5813A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0C30BFD-5951-6FFB-D983-F69287865D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493" y="1124702"/>
            <a:ext cx="10146182" cy="2511838"/>
          </a:xfrm>
        </p:spPr>
        <p:txBody>
          <a:bodyPr anchor="b"/>
          <a:lstStyle>
            <a:lvl1pPr algn="l"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DAF2D-2A0F-7B0C-B6F6-E3E403F49C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24466" y="3648318"/>
            <a:ext cx="10144655" cy="999887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73A34-692B-E323-D791-87C2FDBE5E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814453" y="378881"/>
            <a:ext cx="291083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855D7A18-ADB2-472C-97CD-BE3AF1651B10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7AF8-DC62-7D66-0D7E-050D5F279B1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" y="378881"/>
            <a:ext cx="6991493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0A965-351D-89C6-05CB-8B6A58A718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862450" y="381003"/>
            <a:ext cx="64374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43AE6F2-5424-49BD-B345-48F38A387FB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9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53D5-BEC1-5488-33B6-1863004EC1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5603" y="761996"/>
            <a:ext cx="8610603" cy="13038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0825B-53BA-3744-0335-FD3315DE18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2202076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115D0-DF15-EAC3-DA06-AEB80B92DD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2904564"/>
            <a:ext cx="3456432" cy="331413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9A8A4-B4CC-B98B-8869-CC5EAA98C6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68802" y="2201335"/>
            <a:ext cx="3456432" cy="626537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B01A781-567D-D61D-45FA-A8FCC6F35C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66854" y="2904070"/>
            <a:ext cx="3456432" cy="331461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1922E34-5F78-288C-1313-7D38F9F1FC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51804" y="2192868"/>
            <a:ext cx="3456432" cy="626537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5AD8D2-5AD0-1A06-5342-8CA19186AB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51804" y="2904564"/>
            <a:ext cx="3456432" cy="331413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FA770F40-15DB-2C0D-F9C0-C5A008FE70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9BC949-A779-4036-AE24-422028AAE72C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DF539A-5AFC-2A2F-E9F5-1F6DD2E928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6FC1D6D-4BF3-5C1C-F2F4-244806CE00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294D9F-E061-4CAE-A0DA-7971E5FD617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94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FB05-8092-5C7C-B165-6087DCAB5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5603" y="761996"/>
            <a:ext cx="8610603" cy="12954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15D02-31CC-0684-7B84-3A7A6A2F9F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8616" y="4190996"/>
            <a:ext cx="3451585" cy="6827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3097E6F-9310-A882-2204-96068CBB890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88616" y="2362196"/>
            <a:ext cx="3451585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98B280-58DC-8D05-4BAF-43550DB34B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8616" y="4873761"/>
            <a:ext cx="3451585" cy="134491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B710FE3-E3D9-3A07-43ED-EC06876F73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74261" y="4190996"/>
            <a:ext cx="3448933" cy="6827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28BFA3F-E00C-6C12-3F33-4339278ED9A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74261" y="2362196"/>
            <a:ext cx="3448933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D76CCC5-F23F-CA7E-6FAE-82AC9EADBD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74261" y="4873761"/>
            <a:ext cx="3448933" cy="134491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398592-E870-800C-F71B-30FC70AB91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9728" y="4190996"/>
            <a:ext cx="3456468" cy="6827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84062EF-AE50-991B-0D19-E7396B7077D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049856" y="2362196"/>
            <a:ext cx="3447882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9898B7-9FAA-8A58-7760-10C40DBF1E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9728" y="4873761"/>
            <a:ext cx="3452445" cy="134491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9E35640D-E1F7-BD7B-5AFB-75E57B4A13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0D35D8-C487-4631-AEDD-E1156A657679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F596FE7B-6271-F7FF-5799-7F4B03BF08F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3497C0B-FA8D-7788-4A33-9D9B47B1F7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50C605-19CF-4BAD-8E72-A34A797313B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36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CF75-27EC-58A2-98AE-7E017395D52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DDFB1-E4F6-3A1C-F3CD-43482D2BBFF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13D79-AB64-DE62-2BE4-6494459337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DD7980-F978-491C-83BA-526CAA471AE3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E07BF-B8B5-BCA6-1CC8-E5BE33988B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13A57-26E6-39A3-FF2D-7CC02B4DE3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E589FD-FAF2-4845-99CF-F0111922A8D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61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0-HD-BTM.png">
            <a:extLst>
              <a:ext uri="{FF2B5EF4-FFF2-40B4-BE49-F238E27FC236}">
                <a16:creationId xmlns:a16="http://schemas.microsoft.com/office/drawing/2014/main" id="{5691E50B-B10E-AC8F-D969-1821C9EB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Vertical Title 1">
            <a:extLst>
              <a:ext uri="{FF2B5EF4-FFF2-40B4-BE49-F238E27FC236}">
                <a16:creationId xmlns:a16="http://schemas.microsoft.com/office/drawing/2014/main" id="{5E086DBA-2395-BD0C-AC71-B3AD819FF58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448796" y="745062"/>
            <a:ext cx="2057400" cy="3903134"/>
          </a:xfrm>
        </p:spPr>
        <p:txBody>
          <a:bodyPr vert="eaVert"/>
          <a:lstStyle>
            <a:lvl1pPr algn="l"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21E4F880-5734-F481-0A10-EA2DC8C8597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024466" y="745071"/>
            <a:ext cx="8204197" cy="39031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743426-E741-B0FB-CE16-AE6D4B20ED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814453" y="379942"/>
            <a:ext cx="291083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A1335B0-7E35-4692-ACB7-C7145F32859D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9768AA6-6DD1-5907-CA89-577D4FEEF9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" y="381003"/>
            <a:ext cx="6991493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F535C56-33D0-EADC-29F8-78C04556EE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862450" y="381003"/>
            <a:ext cx="64374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3B22956-D08E-489A-B3C0-A31788830D52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9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414FD-C78C-AAB5-52FA-37B24F0FE7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1350-9259-81B0-2382-F65F1E07219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8BDD8-B193-3B46-4C34-D2746750F8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C07C87-D73F-4FB1-8E63-69E9F939B151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FDB77-3508-6FC7-A5F1-5E920A8997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361D5-C06D-C782-2C9E-BFB6E09E66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9290F1-A405-4747-8487-CA7428C599EC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0-HD-BTM.png">
            <a:extLst>
              <a:ext uri="{FF2B5EF4-FFF2-40B4-BE49-F238E27FC236}">
                <a16:creationId xmlns:a16="http://schemas.microsoft.com/office/drawing/2014/main" id="{F88061FC-E57C-0AD0-13F6-CCDDA3F5D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47"/>
            <a:ext cx="12191996" cy="24828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E0752AD-A388-7227-F5CE-4667D425FB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753529"/>
            <a:ext cx="10820396" cy="2801931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964F10C-9E89-E951-B139-95C34F48E5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4466" y="3641726"/>
            <a:ext cx="10490197" cy="955676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5270B66-3BFF-4334-4201-33B41F50E0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814453" y="381003"/>
            <a:ext cx="291083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FADA43A-D12D-489E-8B89-8BC829A178CD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D875398-1A2A-0819-849C-C3E57DE274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85800" y="381003"/>
            <a:ext cx="6991493" cy="36406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6C7840E-980B-778C-B865-0055A29DC0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862450" y="381003"/>
            <a:ext cx="64374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9C1F6FD-4D8D-4E5A-AAFB-93F4CE3FAE3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8912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6E32-E25F-1538-4B57-0FBBDFA248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3D304-32B4-42F7-1C71-0DCFF65EF0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5800" y="2194560"/>
            <a:ext cx="5333996" cy="40241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14825-F4B8-43AA-80B2-B5187D9FB0D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194560"/>
            <a:ext cx="5333996" cy="40241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1EC25-81B4-E81E-1656-0C2C83DFAB6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7177CE-10B2-4BD3-8732-F3437C0773B0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54EA4-DA6D-64BC-6DF8-8E9BC84623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5FEB4-849F-9B2B-451A-ACD309553C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638457-5BA2-46BF-8308-9DAF48FCD6B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0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B562-BA30-5188-A16D-4EF56FB0D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5603" y="761996"/>
            <a:ext cx="8610603" cy="12954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9A819-CC57-DF49-483C-B3279E7376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9" y="2183797"/>
            <a:ext cx="5079994" cy="823910"/>
          </a:xfrm>
        </p:spPr>
        <p:txBody>
          <a:bodyPr anchor="b"/>
          <a:lstStyle>
            <a:lvl1pPr marL="0" indent="0"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FBA10-F702-FB04-7B85-B8DA0861D07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5800" y="3132670"/>
            <a:ext cx="5311777" cy="308601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F311D-534A-D08E-92AD-B05C7242397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00800" y="2183797"/>
            <a:ext cx="5105396" cy="823910"/>
          </a:xfrm>
        </p:spPr>
        <p:txBody>
          <a:bodyPr anchor="b"/>
          <a:lstStyle>
            <a:lvl1pPr marL="0" indent="0"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C54F7-ADDF-44C9-D89C-75BC97A42D1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3132670"/>
            <a:ext cx="5333996" cy="308601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63828-BA95-37F9-B0BA-643EF42ED5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2857D-4C32-444C-8142-5BA16243E916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979D5-758B-5594-2676-AB2F67246B1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360604-81DA-2322-B11C-2E82270DF2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A46EFA-2AAE-472A-A45B-FA5F62AFB3BB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0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776C-2075-ECB8-1C43-8E2DD7EAC3F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0F8E89-ED4A-C2F3-1470-7748D70539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C394DF-666B-42B5-8531-2413A36FA76F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AE9073-EA3F-EF7D-4347-2C605730AD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A0627-EDDB-9A7E-BA1B-CAC690B1704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FB5EAE-052F-4FCA-95AF-B35BD2900C0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8327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EDCF6-F832-D2D5-A456-B251F94E59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AAE17F-3C1B-455E-8632-BF4733A25AF3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F43EF-6067-C165-FD54-CCA7B68BF1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2FA36-6CEB-277B-A888-AF00859B26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13D578-FF24-4C84-9BE4-1F1C35E38D9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314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E3B4-EC6F-D9D9-C144-67F15A05B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524003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06067-86C5-DD89-F524-BA09D76FCC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95577" y="746763"/>
            <a:ext cx="6510619" cy="5471925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E6E98-BC5B-E836-B1AD-EE79C4652ED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5800" y="3124203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C3C92-B670-04B1-4B1C-DF0932E1E3E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2808E7-6578-47E5-87E1-D52503D19A09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D7C07-8FBA-09F4-4773-559167495A8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7F1D5-D332-4CD4-1CAA-4EC1A75FC9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66092C-E3ED-40B5-B3A9-6ABA049230B7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DF7E-0572-FFB3-6097-C879133E5F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524003"/>
            <a:ext cx="6873243" cy="1600200"/>
          </a:xfrm>
        </p:spPr>
        <p:txBody>
          <a:bodyPr anchor="b"/>
          <a:lstStyle>
            <a:lvl1pPr algn="l"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77743-F87B-81FF-BF09-802672A6366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861233" y="751243"/>
            <a:ext cx="3644962" cy="54674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06D1F-F456-5AA2-E2CE-4CF0D22AB8C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5800" y="3124203"/>
            <a:ext cx="6873243" cy="309448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826E-F877-68A3-9E44-FA8D7B3DE1E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DD7B3E-178E-40C3-BF6C-F5219DD2852B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094DE-671A-FA85-A05C-AEB435B32B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0C9A7-D1D7-DC94-F289-0B725C8980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D925C7-4D39-4A93-BAA0-DDAAF63C0106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4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0-HD-TOP.png">
            <a:extLst>
              <a:ext uri="{FF2B5EF4-FFF2-40B4-BE49-F238E27FC236}">
                <a16:creationId xmlns:a16="http://schemas.microsoft.com/office/drawing/2014/main" id="{6505F51D-4E76-BE88-6979-E457780F0C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1996" cy="14414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1D63E6E-0DAB-7DC7-C5DA-F9442B8C9A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5603" y="764374"/>
            <a:ext cx="8610603" cy="1293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B41A99-75C4-FC04-690B-7659C7DA3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396" cy="40241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8634B0-110A-5F66-5B30-C63113C3F4C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595360" y="6356351"/>
            <a:ext cx="291083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fld id="{3B811CBC-412B-46E7-83A8-90B71B78143A}" type="datetime1">
              <a:rPr lang="en-US"/>
              <a:pPr lvl="0"/>
              <a:t>5/31/2025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5800503-B4AC-06D7-FB2F-C01CC7C6F05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85800" y="6355848"/>
            <a:ext cx="77724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18C-D19F-14CF-7343-38A790F15DF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762996" y="381003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fld id="{541A644A-B86F-4A94-9250-0A2482134A6C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000" b="0" i="0" u="none" strike="noStrike" kern="1200" cap="all" spc="0" baseline="0">
          <a:solidFill>
            <a:srgbClr val="FFFFFF"/>
          </a:solidFill>
          <a:uFillTx/>
          <a:latin typeface="Century Gothic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200" b="0" i="0" u="none" strike="noStrike" kern="1200" cap="none" spc="0" baseline="0">
          <a:solidFill>
            <a:srgbClr val="FFFFFF"/>
          </a:solidFill>
          <a:uFillTx/>
          <a:latin typeface="Century Gothic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FFFFFF"/>
          </a:solidFill>
          <a:uFillTx/>
          <a:latin typeface="Century Gothic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FFFFFF"/>
          </a:solidFill>
          <a:uFillTx/>
          <a:latin typeface="Century Gothic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600" b="0" i="0" u="none" strike="noStrike" kern="1200" cap="none" spc="0" baseline="0">
          <a:solidFill>
            <a:srgbClr val="FFFFFF"/>
          </a:solidFill>
          <a:uFillTx/>
          <a:latin typeface="Century Gothic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600" b="0" i="0" u="none" strike="noStrike" kern="1200" cap="none" spc="0" baseline="0">
          <a:solidFill>
            <a:srgbClr val="FFFFFF"/>
          </a:solidFill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1">
            <a:extLst>
              <a:ext uri="{FF2B5EF4-FFF2-40B4-BE49-F238E27FC236}">
                <a16:creationId xmlns:a16="http://schemas.microsoft.com/office/drawing/2014/main" id="{0EE54C07-3DFB-9B26-C3C0-FC33AC33203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99650" y="2278218"/>
            <a:ext cx="9448796" cy="875473"/>
          </a:xfrm>
        </p:spPr>
        <p:txBody>
          <a:bodyPr/>
          <a:lstStyle/>
          <a:p>
            <a:pPr lvl="0"/>
            <a:r>
              <a:rPr lang="fr-FR" sz="5400" b="1" i="1" dirty="0"/>
              <a:t>Projet JAVA </a:t>
            </a:r>
          </a:p>
        </p:txBody>
      </p:sp>
      <p:sp>
        <p:nvSpPr>
          <p:cNvPr id="3" name="Sous-titre 18">
            <a:extLst>
              <a:ext uri="{FF2B5EF4-FFF2-40B4-BE49-F238E27FC236}">
                <a16:creationId xmlns:a16="http://schemas.microsoft.com/office/drawing/2014/main" id="{741E0567-C7A7-ECEB-9B34-A4CE732333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74688" y="5170749"/>
            <a:ext cx="9448796" cy="685800"/>
          </a:xfrm>
        </p:spPr>
        <p:txBody>
          <a:bodyPr/>
          <a:lstStyle/>
          <a:p>
            <a:pPr marL="342900" lvl="0" indent="-342900">
              <a:lnSpc>
                <a:spcPct val="70000"/>
              </a:lnSpc>
              <a:buFont typeface="Wingdings" pitchFamily="2"/>
              <a:buChar char="§"/>
            </a:pPr>
            <a:r>
              <a:rPr lang="fr-FR" sz="1050" b="1">
                <a:solidFill>
                  <a:srgbClr val="000000"/>
                </a:solidFill>
              </a:rPr>
              <a:t>Moreau Baptiste </a:t>
            </a:r>
          </a:p>
          <a:p>
            <a:pPr marL="342900" lvl="0" indent="-342900">
              <a:lnSpc>
                <a:spcPct val="70000"/>
              </a:lnSpc>
              <a:buFont typeface="Wingdings" pitchFamily="2"/>
              <a:buChar char="§"/>
            </a:pPr>
            <a:r>
              <a:rPr lang="fr-FR" sz="1050" b="1">
                <a:solidFill>
                  <a:srgbClr val="000000"/>
                </a:solidFill>
              </a:rPr>
              <a:t>Mouniapin  Théo </a:t>
            </a:r>
          </a:p>
          <a:p>
            <a:pPr marL="342900" lvl="0" indent="-342900">
              <a:lnSpc>
                <a:spcPct val="70000"/>
              </a:lnSpc>
              <a:buFont typeface="Wingdings" pitchFamily="2"/>
              <a:buChar char="§"/>
            </a:pPr>
            <a:r>
              <a:rPr lang="fr-FR" sz="1050" b="1">
                <a:solidFill>
                  <a:srgbClr val="000000"/>
                </a:solidFill>
              </a:rPr>
              <a:t>Bertran Arthur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4CD5BB-98FE-6174-8C7B-137A41B140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40214" y="1001450"/>
            <a:ext cx="3429000" cy="3429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00B09-BDB6-6EC7-6CC6-3FEF110B8C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56341" y="1264185"/>
            <a:ext cx="6170947" cy="4329638"/>
          </a:xfrm>
        </p:spPr>
        <p:txBody>
          <a:bodyPr/>
          <a:lstStyle/>
          <a:p>
            <a:pPr lvl="0" algn="l"/>
            <a:r>
              <a:rPr lang="en-US" sz="5400" dirty="0" err="1"/>
              <a:t>sommaire</a:t>
            </a:r>
            <a:endParaRPr lang="en-US" sz="5400" dirty="0"/>
          </a:p>
        </p:txBody>
      </p:sp>
      <p:sp>
        <p:nvSpPr>
          <p:cNvPr id="3" name="ZoneTexte 4">
            <a:extLst>
              <a:ext uri="{FF2B5EF4-FFF2-40B4-BE49-F238E27FC236}">
                <a16:creationId xmlns:a16="http://schemas.microsoft.com/office/drawing/2014/main" id="{61134858-721D-4CF8-25D8-0814C0046632}"/>
              </a:ext>
            </a:extLst>
          </p:cNvPr>
          <p:cNvSpPr txBox="1"/>
          <p:nvPr/>
        </p:nvSpPr>
        <p:spPr>
          <a:xfrm>
            <a:off x="1384931" y="1485753"/>
            <a:ext cx="5112117" cy="43296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Présentation</a:t>
            </a:r>
            <a:r>
              <a:rPr lang="en-US" sz="2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 </a:t>
            </a:r>
            <a:r>
              <a:rPr lang="en-US" sz="20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Projet</a:t>
            </a:r>
            <a:r>
              <a:rPr lang="en-US" sz="2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 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Pourquoi</a:t>
            </a:r>
            <a:r>
              <a:rPr lang="en-US" sz="2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 </a:t>
            </a:r>
            <a:r>
              <a:rPr lang="en-US" sz="20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ce</a:t>
            </a:r>
            <a:r>
              <a:rPr lang="en-US" sz="2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 </a:t>
            </a:r>
            <a:r>
              <a:rPr lang="en-US" sz="2000" b="0" i="0" u="none" strike="noStrike" kern="0" cap="none" spc="0" baseline="0" dirty="0">
                <a:solidFill>
                  <a:srgbClr val="FFFFFF"/>
                </a:solidFill>
                <a:uFillTx/>
                <a:latin typeface="Aptos"/>
              </a:rPr>
              <a:t>jeu 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Planning et </a:t>
            </a:r>
            <a:r>
              <a:rPr lang="en-US" sz="20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répartition</a:t>
            </a:r>
            <a:r>
              <a:rPr lang="en-US" sz="2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 des taches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Problèmes</a:t>
            </a:r>
            <a:r>
              <a:rPr lang="en-US" sz="2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 techniques </a:t>
            </a:r>
            <a:r>
              <a:rPr lang="en-US" sz="20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rencontrés</a:t>
            </a:r>
            <a:r>
              <a:rPr lang="en-US" sz="2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 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Axes </a:t>
            </a:r>
            <a:r>
              <a:rPr lang="en-US" sz="20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d’am</a:t>
            </a:r>
            <a:r>
              <a:rPr lang="en-US" sz="2000" b="0" i="0" u="none" strike="noStrike" kern="0" cap="none" spc="0" baseline="0" dirty="0" err="1">
                <a:solidFill>
                  <a:srgbClr val="FFFFFF"/>
                </a:solidFill>
                <a:uFillTx/>
                <a:latin typeface="Aptos"/>
              </a:rPr>
              <a:t>é</a:t>
            </a:r>
            <a:r>
              <a:rPr lang="en-US" sz="20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liorations</a:t>
            </a:r>
            <a:endParaRPr lang="en-US" sz="2000" b="0" i="0" u="none" strike="noStrike" kern="0" cap="none" spc="0" baseline="0" dirty="0">
              <a:solidFill>
                <a:srgbClr val="FFFFFF"/>
              </a:solidFill>
              <a:uFillTx/>
              <a:latin typeface="Aptos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0" baseline="0" dirty="0">
                <a:solidFill>
                  <a:srgbClr val="FFFFFF"/>
                </a:solidFill>
                <a:uFillTx/>
                <a:latin typeface="Aptos"/>
              </a:rPr>
              <a:t>Ce que le </a:t>
            </a:r>
            <a:r>
              <a:rPr lang="en-US" sz="2000" b="0" i="0" u="none" strike="noStrike" kern="0" cap="none" spc="0" baseline="0" dirty="0" err="1">
                <a:solidFill>
                  <a:srgbClr val="FFFFFF"/>
                </a:solidFill>
                <a:uFillTx/>
                <a:latin typeface="Aptos"/>
              </a:rPr>
              <a:t>projet</a:t>
            </a:r>
            <a:r>
              <a:rPr lang="en-US" sz="2000" b="0" i="0" u="none" strike="noStrike" kern="0" cap="none" spc="0" baseline="0" dirty="0">
                <a:solidFill>
                  <a:srgbClr val="FFFFFF"/>
                </a:solidFill>
                <a:uFillTx/>
                <a:latin typeface="Aptos"/>
              </a:rPr>
              <a:t> nous a </a:t>
            </a:r>
            <a:r>
              <a:rPr lang="en-US" sz="2000" b="0" i="0" u="none" strike="noStrike" kern="0" cap="none" spc="0" baseline="0" dirty="0" err="1">
                <a:solidFill>
                  <a:srgbClr val="FFFFFF"/>
                </a:solidFill>
                <a:uFillTx/>
                <a:latin typeface="Aptos"/>
              </a:rPr>
              <a:t>apporté</a:t>
            </a:r>
            <a:r>
              <a:rPr lang="en-US" sz="2000" b="0" i="0" u="none" strike="noStrike" kern="0" cap="none" spc="0" baseline="0" dirty="0">
                <a:solidFill>
                  <a:srgbClr val="FFFFFF"/>
                </a:solidFill>
                <a:uFillTx/>
                <a:latin typeface="Aptos"/>
              </a:rPr>
              <a:t> </a:t>
            </a:r>
            <a:endParaRPr lang="en-US" sz="20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</p:txBody>
      </p:sp>
      <p:cxnSp>
        <p:nvCxnSpPr>
          <p:cNvPr id="4" name="Connecteur droit 4">
            <a:extLst>
              <a:ext uri="{FF2B5EF4-FFF2-40B4-BE49-F238E27FC236}">
                <a16:creationId xmlns:a16="http://schemas.microsoft.com/office/drawing/2014/main" id="{F9664D81-AAE9-9511-1AB5-678194D58C17}"/>
              </a:ext>
            </a:extLst>
          </p:cNvPr>
          <p:cNvCxnSpPr/>
          <p:nvPr/>
        </p:nvCxnSpPr>
        <p:spPr>
          <a:xfrm>
            <a:off x="7344689" y="2054940"/>
            <a:ext cx="0" cy="2920182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2">
            <a:extLst>
              <a:ext uri="{FF2B5EF4-FFF2-40B4-BE49-F238E27FC236}">
                <a16:creationId xmlns:a16="http://schemas.microsoft.com/office/drawing/2014/main" id="{51926527-0E95-5A40-1563-EF0AD1EEEB9B}"/>
              </a:ext>
            </a:extLst>
          </p:cNvPr>
          <p:cNvSpPr txBox="1"/>
          <p:nvPr/>
        </p:nvSpPr>
        <p:spPr>
          <a:xfrm>
            <a:off x="4817799" y="475954"/>
            <a:ext cx="711423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Aptos Display"/>
              </a:rPr>
              <a:t>Présentation du projet – (Monsage)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535E11-9F8D-01ED-7EA9-D27A55B4A8CC}"/>
              </a:ext>
            </a:extLst>
          </p:cNvPr>
          <p:cNvSpPr txBox="1"/>
          <p:nvPr/>
        </p:nvSpPr>
        <p:spPr>
          <a:xfrm>
            <a:off x="491618" y="2021116"/>
            <a:ext cx="4326190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 </a:t>
            </a:r>
            <a:r>
              <a:rPr lang="fr-FR" sz="2000" b="1" i="0" u="sng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Type : </a:t>
            </a: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ptos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ptos"/>
              </a:rPr>
              <a:t> J</a:t>
            </a: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eu de combat tour par tour</a:t>
            </a:r>
          </a:p>
        </p:txBody>
      </p:sp>
      <p:pic>
        <p:nvPicPr>
          <p:cNvPr id="4" name="Picture 2" descr="Le test du jeu vidéo Pokémon Emeraude - Game Boy Advance - GBA - Manga news">
            <a:extLst>
              <a:ext uri="{FF2B5EF4-FFF2-40B4-BE49-F238E27FC236}">
                <a16:creationId xmlns:a16="http://schemas.microsoft.com/office/drawing/2014/main" id="{57ED4BDB-2725-5B3D-679C-75865824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3" r="3073"/>
          <a:stretch>
            <a:fillRect/>
          </a:stretch>
        </p:blipFill>
        <p:spPr>
          <a:xfrm>
            <a:off x="8170612" y="1448254"/>
            <a:ext cx="3411790" cy="216138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5">
            <a:extLst>
              <a:ext uri="{FF2B5EF4-FFF2-40B4-BE49-F238E27FC236}">
                <a16:creationId xmlns:a16="http://schemas.microsoft.com/office/drawing/2014/main" id="{C6B0E297-9E23-A42A-0327-A4F54809C003}"/>
              </a:ext>
            </a:extLst>
          </p:cNvPr>
          <p:cNvSpPr txBox="1"/>
          <p:nvPr/>
        </p:nvSpPr>
        <p:spPr>
          <a:xfrm>
            <a:off x="625632" y="4370365"/>
            <a:ext cx="4700336" cy="20177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sng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Objectifs du joueur: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Aller à l’étage le plus haut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Construire son équipe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Gérer son inventaire </a:t>
            </a: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</a:t>
            </a:r>
          </a:p>
        </p:txBody>
      </p:sp>
      <p:pic>
        <p:nvPicPr>
          <p:cNvPr id="6" name="Picture 2" descr="Combat] Invisibilité de monstres et compagnon en combat - Forum - DOFUS, le  MMORPG stratégique.">
            <a:extLst>
              <a:ext uri="{FF2B5EF4-FFF2-40B4-BE49-F238E27FC236}">
                <a16:creationId xmlns:a16="http://schemas.microsoft.com/office/drawing/2014/main" id="{92745F3A-9CAE-81CF-D38F-0FA9F5E5CB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66028" y="4258772"/>
            <a:ext cx="3411790" cy="217334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2">
            <a:extLst>
              <a:ext uri="{FF2B5EF4-FFF2-40B4-BE49-F238E27FC236}">
                <a16:creationId xmlns:a16="http://schemas.microsoft.com/office/drawing/2014/main" id="{666C3E69-B725-2BDB-7EF7-991AC208604E}"/>
              </a:ext>
            </a:extLst>
          </p:cNvPr>
          <p:cNvSpPr txBox="1"/>
          <p:nvPr/>
        </p:nvSpPr>
        <p:spPr>
          <a:xfrm>
            <a:off x="7682633" y="557784"/>
            <a:ext cx="434585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Aptos Display"/>
              </a:rPr>
              <a:t>Pourquoi ce jeu ?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147680A3-6ECD-AE31-4E4F-0AEFA0ACED45}"/>
              </a:ext>
            </a:extLst>
          </p:cNvPr>
          <p:cNvSpPr txBox="1"/>
          <p:nvPr/>
        </p:nvSpPr>
        <p:spPr>
          <a:xfrm>
            <a:off x="336883" y="2371642"/>
            <a:ext cx="4493343" cy="26314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ptos"/>
              </a:rPr>
              <a:t>Inspiration : </a:t>
            </a: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 Darkest Dungeon</a:t>
            </a: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Aime les jeux tour par tour</a:t>
            </a: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ptos"/>
              </a:rPr>
              <a:t>Intérêt pour</a:t>
            </a: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 la stratégie </a:t>
            </a: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Ambiance dark fantasy  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4" name="Picture 4" descr="Darkest Dungeon®">
            <a:extLst>
              <a:ext uri="{FF2B5EF4-FFF2-40B4-BE49-F238E27FC236}">
                <a16:creationId xmlns:a16="http://schemas.microsoft.com/office/drawing/2014/main" id="{741C7770-E5FF-7E1F-48A6-84B5F4DB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14522" y="4237192"/>
            <a:ext cx="4493343" cy="25275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 descr="Darkest Dungeon®">
            <a:extLst>
              <a:ext uri="{FF2B5EF4-FFF2-40B4-BE49-F238E27FC236}">
                <a16:creationId xmlns:a16="http://schemas.microsoft.com/office/drawing/2014/main" id="{C19A8FF2-25AA-83B9-0F8E-A657682984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96254" y="2074179"/>
            <a:ext cx="3808155" cy="16002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2">
            <a:extLst>
              <a:ext uri="{FF2B5EF4-FFF2-40B4-BE49-F238E27FC236}">
                <a16:creationId xmlns:a16="http://schemas.microsoft.com/office/drawing/2014/main" id="{2CA129A2-184F-0E34-A1EA-B2ACE878555A}"/>
              </a:ext>
            </a:extLst>
          </p:cNvPr>
          <p:cNvSpPr txBox="1"/>
          <p:nvPr/>
        </p:nvSpPr>
        <p:spPr>
          <a:xfrm>
            <a:off x="6823581" y="392670"/>
            <a:ext cx="474898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Aptos Display"/>
              </a:rPr>
              <a:t>Planning des taches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8E6CE857-A444-1A32-88A9-9F32E22E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5" y="1671486"/>
            <a:ext cx="11021958" cy="50685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générée">
            <a:extLst>
              <a:ext uri="{FF2B5EF4-FFF2-40B4-BE49-F238E27FC236}">
                <a16:creationId xmlns:a16="http://schemas.microsoft.com/office/drawing/2014/main" id="{48B0E055-4987-3A6B-EAFE-A49D0E27B8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94686" y="2716920"/>
            <a:ext cx="2531809" cy="25318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B1B5A4A7-5930-EAB9-BBF6-4EA56FEDF311}"/>
              </a:ext>
            </a:extLst>
          </p:cNvPr>
          <p:cNvSpPr txBox="1"/>
          <p:nvPr/>
        </p:nvSpPr>
        <p:spPr>
          <a:xfrm>
            <a:off x="324465" y="491608"/>
            <a:ext cx="527991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Aptos Display"/>
              </a:rPr>
              <a:t>Problèmes rencontrés</a:t>
            </a:r>
          </a:p>
        </p:txBody>
      </p:sp>
      <p:sp>
        <p:nvSpPr>
          <p:cNvPr id="4" name="ZoneTexte 2">
            <a:extLst>
              <a:ext uri="{FF2B5EF4-FFF2-40B4-BE49-F238E27FC236}">
                <a16:creationId xmlns:a16="http://schemas.microsoft.com/office/drawing/2014/main" id="{F0D435D7-DDA0-965D-D860-BCD955FB6D84}"/>
              </a:ext>
            </a:extLst>
          </p:cNvPr>
          <p:cNvSpPr txBox="1"/>
          <p:nvPr/>
        </p:nvSpPr>
        <p:spPr>
          <a:xfrm>
            <a:off x="1061883" y="2025441"/>
            <a:ext cx="5850194" cy="14329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Fichier .jar               résolu </a:t>
            </a:r>
            <a:endParaRPr lang="fr-FR" sz="2000" b="0" i="0" u="none" strike="noStrike" kern="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Équilibrage             en cours de résolution</a:t>
            </a: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ptos"/>
              </a:rPr>
              <a:t>Release  GitHub</a:t>
            </a: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A57D41-C9EF-A8EE-670A-6D1C70E7D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318" y="491608"/>
            <a:ext cx="7152144" cy="1914899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cxnSp>
        <p:nvCxnSpPr>
          <p:cNvPr id="6" name="Connecteur droit avec flèche 6">
            <a:extLst>
              <a:ext uri="{FF2B5EF4-FFF2-40B4-BE49-F238E27FC236}">
                <a16:creationId xmlns:a16="http://schemas.microsoft.com/office/drawing/2014/main" id="{583D8858-8912-51FA-9CB6-514A52553382}"/>
              </a:ext>
            </a:extLst>
          </p:cNvPr>
          <p:cNvCxnSpPr/>
          <p:nvPr/>
        </p:nvCxnSpPr>
        <p:spPr>
          <a:xfrm>
            <a:off x="2715768" y="2388220"/>
            <a:ext cx="548640" cy="0"/>
          </a:xfrm>
          <a:prstGeom prst="straightConnector1">
            <a:avLst/>
          </a:prstGeom>
          <a:noFill/>
          <a:ln w="12701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7" name="Connecteur droit avec flèche 8">
            <a:extLst>
              <a:ext uri="{FF2B5EF4-FFF2-40B4-BE49-F238E27FC236}">
                <a16:creationId xmlns:a16="http://schemas.microsoft.com/office/drawing/2014/main" id="{62192368-FAAC-B516-4F97-E5B5B691583A}"/>
              </a:ext>
            </a:extLst>
          </p:cNvPr>
          <p:cNvCxnSpPr/>
          <p:nvPr/>
        </p:nvCxnSpPr>
        <p:spPr>
          <a:xfrm>
            <a:off x="2724912" y="2826648"/>
            <a:ext cx="539496" cy="0"/>
          </a:xfrm>
          <a:prstGeom prst="straightConnector1">
            <a:avLst/>
          </a:prstGeom>
          <a:noFill/>
          <a:ln w="12701" cap="flat">
            <a:solidFill>
              <a:srgbClr val="FFFFFF"/>
            </a:solidFill>
            <a:prstDash val="solid"/>
            <a:miter/>
            <a:tailEnd type="arrow"/>
          </a:ln>
        </p:spPr>
      </p:cxnSp>
      <p:pic>
        <p:nvPicPr>
          <p:cNvPr id="8" name="Encre 11">
            <a:extLst>
              <a:ext uri="{FF2B5EF4-FFF2-40B4-BE49-F238E27FC236}">
                <a16:creationId xmlns:a16="http://schemas.microsoft.com/office/drawing/2014/main" id="{3EF47D87-CB53-D30F-E15E-681E2DDAC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846" y="246458"/>
            <a:ext cx="356" cy="3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Encre 12">
            <a:extLst>
              <a:ext uri="{FF2B5EF4-FFF2-40B4-BE49-F238E27FC236}">
                <a16:creationId xmlns:a16="http://schemas.microsoft.com/office/drawing/2014/main" id="{D389AF03-BCDD-F266-614F-356E25121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488" y="448778"/>
            <a:ext cx="500396" cy="1976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Encre 13">
            <a:extLst>
              <a:ext uri="{FF2B5EF4-FFF2-40B4-BE49-F238E27FC236}">
                <a16:creationId xmlns:a16="http://schemas.microsoft.com/office/drawing/2014/main" id="{1EC35D57-DA60-5473-45F6-B1772B146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009" y="301175"/>
            <a:ext cx="368996" cy="4374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Encre 14">
            <a:extLst>
              <a:ext uri="{FF2B5EF4-FFF2-40B4-BE49-F238E27FC236}">
                <a16:creationId xmlns:a16="http://schemas.microsoft.com/office/drawing/2014/main" id="{78D9C75B-6C75-5C63-8C90-9ED4B67A5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211" y="557500"/>
            <a:ext cx="884517" cy="1652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Encre 15">
            <a:extLst>
              <a:ext uri="{FF2B5EF4-FFF2-40B4-BE49-F238E27FC236}">
                <a16:creationId xmlns:a16="http://schemas.microsoft.com/office/drawing/2014/main" id="{92CFF9CB-E700-6C0E-205B-9ADED9D6A7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0125" y="392259"/>
            <a:ext cx="651958" cy="20267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2">
            <a:extLst>
              <a:ext uri="{FF2B5EF4-FFF2-40B4-BE49-F238E27FC236}">
                <a16:creationId xmlns:a16="http://schemas.microsoft.com/office/drawing/2014/main" id="{21844625-02AF-11E1-6494-9949BA411097}"/>
              </a:ext>
            </a:extLst>
          </p:cNvPr>
          <p:cNvSpPr txBox="1"/>
          <p:nvPr/>
        </p:nvSpPr>
        <p:spPr>
          <a:xfrm>
            <a:off x="7659325" y="1376519"/>
            <a:ext cx="30676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/>
              </a:rPr>
              <a:t>Axes d’amélioration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847E58B5-4685-6CC4-C3CE-FB2717A950D2}"/>
              </a:ext>
            </a:extLst>
          </p:cNvPr>
          <p:cNvSpPr txBox="1"/>
          <p:nvPr/>
        </p:nvSpPr>
        <p:spPr>
          <a:xfrm>
            <a:off x="7522165" y="475113"/>
            <a:ext cx="418854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Aptos Display"/>
              </a:rPr>
              <a:t>Axes d’amélioration</a:t>
            </a: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DCD4F8EE-C0AD-497D-AD44-A3963C73180A}"/>
              </a:ext>
            </a:extLst>
          </p:cNvPr>
          <p:cNvSpPr txBox="1"/>
          <p:nvPr/>
        </p:nvSpPr>
        <p:spPr>
          <a:xfrm>
            <a:off x="680688" y="2263313"/>
            <a:ext cx="4719483" cy="14329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Diversité des monstres</a:t>
            </a:r>
          </a:p>
          <a:p>
            <a:pPr marL="342900" marR="0" lvl="0" indent="-34290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Amélioration de l’interface </a:t>
            </a:r>
            <a:endParaRPr lang="fr-FR" sz="2000" b="0" i="0" u="none" strike="noStrike" kern="0" cap="none" spc="0" baseline="0">
              <a:solidFill>
                <a:srgbClr val="FFFFFF"/>
              </a:solidFill>
              <a:uFillTx/>
              <a:latin typeface="Aptos"/>
            </a:endParaRPr>
          </a:p>
          <a:p>
            <a:pPr marL="342900" marR="0" lvl="0" indent="-34290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ptos"/>
              </a:rPr>
              <a:t>Intégration de nouvelles mécaniques</a:t>
            </a: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975A9-70A6-11E3-FC3C-FB2CA047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09171" y="4042800"/>
            <a:ext cx="3755925" cy="25337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Image générée">
            <a:extLst>
              <a:ext uri="{FF2B5EF4-FFF2-40B4-BE49-F238E27FC236}">
                <a16:creationId xmlns:a16="http://schemas.microsoft.com/office/drawing/2014/main" id="{C648EEAC-0939-DFA7-3A7E-653B4355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60493" y="1512701"/>
            <a:ext cx="3736082" cy="23036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>
            <a:extLst>
              <a:ext uri="{FF2B5EF4-FFF2-40B4-BE49-F238E27FC236}">
                <a16:creationId xmlns:a16="http://schemas.microsoft.com/office/drawing/2014/main" id="{F46843C8-4D66-3F61-B3EC-2F2D6994528A}"/>
              </a:ext>
            </a:extLst>
          </p:cNvPr>
          <p:cNvSpPr txBox="1"/>
          <p:nvPr/>
        </p:nvSpPr>
        <p:spPr>
          <a:xfrm>
            <a:off x="324465" y="226140"/>
            <a:ext cx="725620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Aptos Display"/>
              </a:rPr>
              <a:t>Ce que le projet nous a apporté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FA4C2E-CCD4-6808-1D6F-72EE9BC90479}"/>
              </a:ext>
            </a:extLst>
          </p:cNvPr>
          <p:cNvSpPr txBox="1"/>
          <p:nvPr/>
        </p:nvSpPr>
        <p:spPr>
          <a:xfrm>
            <a:off x="388473" y="1642079"/>
            <a:ext cx="8632722" cy="14329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Maîtrise approfondie de Java  </a:t>
            </a: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ptos"/>
              </a:rPr>
              <a:t>M</a:t>
            </a: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eilleure connaissance des outils professionnels (GitHub, JDBC)</a:t>
            </a: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>
                <a:solidFill>
                  <a:srgbClr val="FFFFFF"/>
                </a:solidFill>
                <a:uFillTx/>
                <a:latin typeface="Aptos"/>
              </a:rPr>
              <a:t>A</a:t>
            </a:r>
            <a:r>
              <a:rPr lang="fr-FR" sz="20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perçu travail d’équipe  </a:t>
            </a:r>
          </a:p>
        </p:txBody>
      </p:sp>
      <p:pic>
        <p:nvPicPr>
          <p:cNvPr id="4" name="Picture 2" descr="GitHub | Les-Tilleuls.coop">
            <a:extLst>
              <a:ext uri="{FF2B5EF4-FFF2-40B4-BE49-F238E27FC236}">
                <a16:creationId xmlns:a16="http://schemas.microsoft.com/office/drawing/2014/main" id="{441068FE-FF0D-CDAB-593D-B7B0C62F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6807" y="1688686"/>
            <a:ext cx="1386349" cy="1386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Guide ultime] Apprenez la programmation Java par la pratique">
            <a:extLst>
              <a:ext uri="{FF2B5EF4-FFF2-40B4-BE49-F238E27FC236}">
                <a16:creationId xmlns:a16="http://schemas.microsoft.com/office/drawing/2014/main" id="{8CCB9DF9-C5E5-96B6-E0CC-78E2E7B4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45263" y="3075035"/>
            <a:ext cx="2619371" cy="17430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Traînée%20de%20condensation</Template>
  <TotalTime>1496</TotalTime>
  <Words>140</Words>
  <Application>Microsoft Office PowerPoint</Application>
  <PresentationFormat>Grand écran</PresentationFormat>
  <Paragraphs>40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Century Gothic</vt:lpstr>
      <vt:lpstr>Wingdings</vt:lpstr>
      <vt:lpstr>Traînée de condensation</vt:lpstr>
      <vt:lpstr>Projet JAVA 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BERTRAN Arthur</dc:creator>
  <cp:lastModifiedBy>BERTRAN Arthur</cp:lastModifiedBy>
  <cp:revision>15</cp:revision>
  <dcterms:created xsi:type="dcterms:W3CDTF">2025-05-26T15:27:44Z</dcterms:created>
  <dcterms:modified xsi:type="dcterms:W3CDTF">2025-05-31T16:08:32Z</dcterms:modified>
</cp:coreProperties>
</file>